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00" y="152400"/>
            <a:ext cx="3054350" cy="655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29000" y="152400"/>
            <a:ext cx="3054350" cy="655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05600" y="152400"/>
            <a:ext cx="3054350" cy="655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2895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Приобщение ребёнка к книгам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Знакомство и приобщение ребёнка к книгам является очень важным этапом в развитии малыша. Делать это нужно с самого раннего возраста. Для  самых маленьких нужно покупать книги с очень простым  сюжетом, так как сложные ситуации маленькие детки не в состоянии осмыслить. Для детей постарше подойдут уже более сложные сюжетные линии, требующие от ребёнка более  глубокого осмысления. Главное в этом деле – это постепенное увеличение объёмов книг…</a:t>
            </a: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Теперь малыш становится разборчивее в выборе. Девочкам чаще по нраву романтические истории о любви и дружбе, мальчикам – рассказы о доблести и чести. Формирование личности продолжается, только теперь оно переходит на более сложный уровень. </a:t>
            </a:r>
          </a:p>
          <a:p>
            <a:pPr algn="just"/>
            <a:endParaRPr lang="ru-RU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Сказки приоткрывают дверь в сложный и многогранный мир, поучают и развлекают одновременно, вот почему их нельзя ничем заменить.</a:t>
            </a:r>
            <a:endParaRPr lang="ru-RU" sz="1200" b="1" dirty="0">
              <a:solidFill>
                <a:srgbClr val="C00000"/>
              </a:solidFill>
            </a:endParaRPr>
          </a:p>
        </p:txBody>
      </p:sp>
      <p:pic>
        <p:nvPicPr>
          <p:cNvPr id="14338" name="Picture 2" descr="https://sokolova-egoradou5.edumsko.ru/uploads/6200/6159/section/503715/Konspekty/Kurochka_Ryaba.jpg?15347859719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2254385" cy="1269344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505200" y="228600"/>
            <a:ext cx="2895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Поиграйте с детьми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В обсуждении прочитанной сказки используйте разнообразные игры, творческие задания, проблемные ситуации - это ситуации, которые учат мыслить и творчески усваивать задания, активизируют познавательную, речевую, творческую деятельность: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"Придумай своё продолжение сказки"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"Нарисуй свои иллюстрации к сказке"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"Расскажи о любимом сказочном герое"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"Что было бы, если бы...": колобок был злой, а волк - добрый; бабушка - хитрая, а дед - трусливый, и др.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Сказка ложь, да в ней намёк... (А.С.Пушкин)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pic>
        <p:nvPicPr>
          <p:cNvPr id="14341" name="Picture 5" descr="http://pro-photos.net/img/pictures/children_fairyworld/big/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219200"/>
            <a:ext cx="2904135" cy="25146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0" name="TextBox 9"/>
          <p:cNvSpPr txBox="1"/>
          <p:nvPr/>
        </p:nvSpPr>
        <p:spPr>
          <a:xfrm>
            <a:off x="6781800" y="3657600"/>
            <a:ext cx="28956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для родителей </a:t>
            </a:r>
          </a:p>
          <a:p>
            <a:pPr algn="ctr"/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«Сказка –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важно»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Подготовила:</a:t>
            </a:r>
          </a:p>
          <a:p>
            <a:r>
              <a:rPr lang="ru-RU" sz="1100" dirty="0" err="1" smtClean="0">
                <a:solidFill>
                  <a:schemeClr val="bg1"/>
                </a:solidFill>
              </a:rPr>
              <a:t>Боровкова</a:t>
            </a:r>
            <a:r>
              <a:rPr lang="ru-RU" sz="1100" dirty="0" smtClean="0">
                <a:solidFill>
                  <a:schemeClr val="bg1"/>
                </a:solidFill>
              </a:rPr>
              <a:t> Е.С.</a:t>
            </a:r>
            <a:endParaRPr lang="ru-RU" sz="1100" dirty="0" smtClean="0">
              <a:solidFill>
                <a:schemeClr val="bg1"/>
              </a:solidFill>
            </a:endParaRP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2022 </a:t>
            </a:r>
            <a:r>
              <a:rPr lang="ru-RU" sz="1100" dirty="0" smtClean="0">
                <a:solidFill>
                  <a:schemeClr val="bg1"/>
                </a:solidFill>
              </a:rPr>
              <a:t>г.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3048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Муниципальное бюджетное дошкольное образовательное учреждение «Детский сад №15»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"/>
            <a:ext cx="3054350" cy="655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29000" y="152400"/>
            <a:ext cx="3054350" cy="655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05600" y="152400"/>
            <a:ext cx="3054350" cy="655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-124599"/>
            <a:ext cx="28956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Сказки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- одно из первых литературных произведений в жизни малыша. Именно через сказку ребёнок познаёт нравственные нормы, учатся сопереживать, обогащать свой духовный мир, развивать мышление и фантазию. Поэтому сказка должна стать неотъемлемым элементом и средством в развитии малыша.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Терапевтическая сказка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Через сказку ребёнок познаёт окружающий мир и находит ответы на многие вопросы. Сказка оказывает своего рода терапевтическое действие на сознание ребёнка и помогает ему находить решение его маленьких проблем. Главная задача родителей - постоянно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читать малы-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сказки…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Воспитательное значение сказки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Любая сказка содержит мораль. Стиль изложения любой сказки таков, что ребёнок легко понимает и вникает в суть тех воспитательных моментов, которые несёт ему сказка. Мудрость поколений и веков заложена во всех народных сказках. Читая их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детям, Вы будете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прививать доброту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и трудолюбие…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1027" name="Picture 3" descr="https://b1.culture.ru/c/6633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76600"/>
            <a:ext cx="1638300" cy="109220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9" name="Picture 5" descr="http://umm4.com/wp-content/uploads/2012/03/dlya-samyx-malenkix-ugadaj-skazku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638800"/>
            <a:ext cx="1523999" cy="9906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505200" y="31120"/>
            <a:ext cx="28956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Читаем книги с мамой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Совместное чтение книг с ребёнком играет огромную роль в его воспитании. Особенно важно уделять ему внимание, когда он ещё маленький и сам не умеет читать. Также немаловажным моментом в этом деле является выбор детских книг - это могут быть и сказки, и раскраски и детские энциклопедии...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Современные сказки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В наше время технического прогресса всё вокруг очень быстро меняется. Меняются и отношения между людьми и некоторые ценности. Изменения коснулись и книг, и даже сказок. Современные сказки стали сейчас более насыщенными  разными вымышленными монстрами, а некоторые даже затрагивают темы религий и политики. Но одно не изменилось - это мораль сказки...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Как нужно читать сказки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К процессу чтения сказок нужно относиться очень серьёзно, ведь именно через сказки ребёнок начинает познавать суть окружающего мира. Кроме этого он на подсознательном уровне увеличивает свой словарный запас и приобретает первые знания о правильном произношении многих слов, то есть обучается грамоте...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1032" name="Picture 8" descr="https://viline.tv/deti/yii2images/images/image-by-item-and-alias?item=Article1012&amp;dirtyAlias=c799292c6b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962400"/>
            <a:ext cx="1651000" cy="99060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35" name="Picture 11" descr="https://ds02.infourok.ru/uploads/ex/1087/0006659e-c87d2aad/2/img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2571750"/>
            <a:ext cx="1498600" cy="100965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37" name="Picture 13" descr="https://ru.toluna.com/dpolls_images/2016/03/10/008db537-8730-4ac8-8d0e-09af1d59b3d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37475" y="5715000"/>
            <a:ext cx="1507001" cy="9906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 flipH="1">
            <a:off x="6705600" y="191006"/>
            <a:ext cx="3048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Как книга помогают в развитии малыша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К сожалению многие родители не осознают, на сколько важны книги в процессе развития малыша. Ранее приобщение ребёнка к литературе положительно сказывается на его мировоззрении и всестороннем развитии. Знакомство малыша с книгой можно начинать еще во время беременности, а после его рождения, старайтесь уделять процессу чтения книг как можно больше времени. Но не забывайте, что для каждого возраста существуют свои книги...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Роль сказки в речевом развитии детей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Процесс ежедневного чтения сказок способствует правильному речевому развитию ребёнка. Через них он учится правильно произносить слова и приобретает  начальный уровень грамотности, что в дальнейшем ему очень поможет  при обучении в школе. Не стоит легкомысленно относиться к данному вопросу, ведь раннее речевое развитие ребёнка помогает раскрыть его таланты и способности, что может не произойти, если не уделять этому должного внимания...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716</Words>
  <Application>Microsoft Office PowerPoint</Application>
  <PresentationFormat>Лист A4 (210x297 мм)</PresentationFormat>
  <Paragraphs>69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Сергей Вячеславович</cp:lastModifiedBy>
  <cp:revision>2</cp:revision>
  <dcterms:created xsi:type="dcterms:W3CDTF">2019-06-27T09:35:12Z</dcterms:created>
  <dcterms:modified xsi:type="dcterms:W3CDTF">2023-07-05T15:02:44Z</dcterms:modified>
</cp:coreProperties>
</file>